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6"/>
  </p:handoutMasterIdLst>
  <p:sldIdLst>
    <p:sldId id="256" r:id="rId3"/>
    <p:sldId id="257" r:id="rId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3909"/>
    <a:srgbClr val="172525"/>
    <a:srgbClr val="B2B2B2"/>
    <a:srgbClr val="202020"/>
    <a:srgbClr val="323232"/>
    <a:srgbClr val="CC3300"/>
    <a:srgbClr val="CC0000"/>
    <a:srgbClr val="FF3300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62660" y="391160"/>
            <a:ext cx="10775950" cy="6027420"/>
            <a:chOff x="1516" y="616"/>
            <a:chExt cx="16970" cy="9492"/>
          </a:xfrm>
        </p:grpSpPr>
        <p:pic>
          <p:nvPicPr>
            <p:cNvPr id="3" name="Picture 2" descr="61721294663_.pic_hd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516" y="616"/>
              <a:ext cx="16939" cy="9493"/>
            </a:xfrm>
            <a:prstGeom prst="rect">
              <a:avLst/>
            </a:prstGeom>
          </p:spPr>
        </p:pic>
        <p:pic>
          <p:nvPicPr>
            <p:cNvPr id="4" name="Picture 3" descr="41721294569_.pic"/>
            <p:cNvPicPr>
              <a:picLocks noChangeAspect="1"/>
            </p:cNvPicPr>
            <p:nvPr/>
          </p:nvPicPr>
          <p:blipFill>
            <a:blip r:embed="rId2"/>
            <a:srcRect b="10474"/>
            <a:stretch>
              <a:fillRect/>
            </a:stretch>
          </p:blipFill>
          <p:spPr>
            <a:xfrm>
              <a:off x="12154" y="6916"/>
              <a:ext cx="6333" cy="3178"/>
            </a:xfrm>
            <a:prstGeom prst="rect">
              <a:avLst/>
            </a:prstGeom>
          </p:spPr>
        </p:pic>
        <p:sp>
          <p:nvSpPr>
            <p:cNvPr id="6" name="Text Box 5"/>
            <p:cNvSpPr txBox="1"/>
            <p:nvPr/>
          </p:nvSpPr>
          <p:spPr>
            <a:xfrm>
              <a:off x="4120" y="3982"/>
              <a:ext cx="11732" cy="2761"/>
            </a:xfrm>
            <a:prstGeom prst="rect">
              <a:avLst/>
            </a:prstGeom>
            <a:solidFill>
              <a:srgbClr val="123909">
                <a:alpha val="67000"/>
              </a:srgbClr>
            </a:solidFill>
            <a:ln>
              <a:solidFill>
                <a:schemeClr val="bg1"/>
              </a:solidFill>
            </a:ln>
          </p:spPr>
          <p:style>
            <a:lnRef idx="0">
              <a:srgbClr val="FFFFFF"/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p>
              <a:pPr algn="ctr"/>
              <a:r>
                <a:rPr lang="en-US" altLang="zh-CN" sz="5400">
                  <a:solidFill>
                    <a:schemeClr val="bg1"/>
                  </a:solidFill>
                  <a:latin typeface="Hiragino Maru Gothic ProN" panose="020F0400000000000000" charset="-128"/>
                  <a:ea typeface="Hiragino Maru Gothic ProN" panose="020F0400000000000000" charset="-128"/>
                  <a:cs typeface="Comic Sans MS Regular" panose="030F0902030302020204" charset="0"/>
                </a:rPr>
                <a:t>RABBIT </a:t>
              </a:r>
              <a:endParaRPr lang="en-US" altLang="zh-CN" sz="5400">
                <a:solidFill>
                  <a:schemeClr val="bg1"/>
                </a:solidFill>
                <a:latin typeface="Hiragino Maru Gothic ProN" panose="020F0400000000000000" charset="-128"/>
                <a:ea typeface="Hiragino Maru Gothic ProN" panose="020F0400000000000000" charset="-128"/>
                <a:cs typeface="Comic Sans MS Regular" panose="030F0902030302020204" charset="0"/>
              </a:endParaRPr>
            </a:p>
            <a:p>
              <a:pPr algn="ctr"/>
              <a:r>
                <a:rPr lang="en-US" altLang="zh-CN" sz="5400">
                  <a:solidFill>
                    <a:schemeClr val="bg1"/>
                  </a:solidFill>
                  <a:latin typeface="Hiragino Maru Gothic ProN" panose="020F0400000000000000" charset="-128"/>
                  <a:ea typeface="Hiragino Maru Gothic ProN" panose="020F0400000000000000" charset="-128"/>
                  <a:cs typeface="Comic Sans MS Regular" panose="030F0902030302020204" charset="0"/>
                </a:rPr>
                <a:t>Multi-Agents</a:t>
              </a:r>
              <a:endParaRPr lang="en-US" altLang="zh-CN" sz="5400">
                <a:solidFill>
                  <a:schemeClr val="bg1"/>
                </a:solidFill>
                <a:latin typeface="Hiragino Maru Gothic ProN" panose="020F0400000000000000" charset="-128"/>
                <a:ea typeface="Hiragino Maru Gothic ProN" panose="020F0400000000000000" charset="-128"/>
                <a:cs typeface="Comic Sans MS Regular" panose="030F0902030302020204" charset="0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51721294598_.pic_h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728960" cy="6013450"/>
          </a:xfrm>
          <a:prstGeom prst="rect">
            <a:avLst/>
          </a:prstGeom>
        </p:spPr>
      </p:pic>
      <p:pic>
        <p:nvPicPr>
          <p:cNvPr id="5" name="Picture 4" descr="41721294569_.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100" y="1825625"/>
            <a:ext cx="6245860" cy="35007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WPS Presentation</Application>
  <PresentationFormat>宽屏</PresentationFormat>
  <Paragraphs>3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32" baseType="lpstr">
      <vt:lpstr>Arial</vt:lpstr>
      <vt:lpstr>宋体</vt:lpstr>
      <vt:lpstr>Wingdings</vt:lpstr>
      <vt:lpstr>Comic Sans MS Regular</vt:lpstr>
      <vt:lpstr>微软雅黑</vt:lpstr>
      <vt:lpstr>汉仪旗黑</vt:lpstr>
      <vt:lpstr>宋体</vt:lpstr>
      <vt:lpstr>Arial Unicode MS</vt:lpstr>
      <vt:lpstr>汉仪书宋二KW</vt:lpstr>
      <vt:lpstr>Calibri</vt:lpstr>
      <vt:lpstr>Helvetica Neue</vt:lpstr>
      <vt:lpstr>WPS-Bullets-new</vt:lpstr>
      <vt:lpstr>Bodoni 72 Oldstyle Book</vt:lpstr>
      <vt:lpstr>Cochin Regular</vt:lpstr>
      <vt:lpstr>Didot Regular</vt:lpstr>
      <vt:lpstr>Geeza Pro Regular</vt:lpstr>
      <vt:lpstr>Gujarati MT Regular</vt:lpstr>
      <vt:lpstr>HanziPen TC Regular</vt:lpstr>
      <vt:lpstr>HeadLineA</vt:lpstr>
      <vt:lpstr>Helvetica Neue Regular</vt:lpstr>
      <vt:lpstr>Hiragino Kaku Gothic ProN W3</vt:lpstr>
      <vt:lpstr>InaiMathi Regular</vt:lpstr>
      <vt:lpstr>Impact</vt:lpstr>
      <vt:lpstr>汉仪楷体简</vt:lpstr>
      <vt:lpstr>Hiragino Sans GB W3</vt:lpstr>
      <vt:lpstr>Hiragino Mincho ProN W3</vt:lpstr>
      <vt:lpstr>Hiragino Mincho Pro W3</vt:lpstr>
      <vt:lpstr>Hiragino Maru Gothic ProN</vt:lpstr>
      <vt:lpstr>Hiragino Maru Gothic Pro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LUCXIONG</cp:lastModifiedBy>
  <cp:revision>11</cp:revision>
  <dcterms:created xsi:type="dcterms:W3CDTF">2024-07-18T11:40:26Z</dcterms:created>
  <dcterms:modified xsi:type="dcterms:W3CDTF">2024-07-18T11:40:26Z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1033-6.7.1.8828</vt:lpwstr>
  </property>
  <property fmtid="{D5CDD505-2E9C-101B-9397-08002B2CF9AE}" pid="3" name="ICV">
    <vt:lpwstr>8E833013897336B94FDF9866D0945D90_41</vt:lpwstr>
  </property>
</Properties>
</file>

<file path=docProps/thumbnail.jpeg>
</file>